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2" r:id="rId13"/>
    <p:sldId id="271" r:id="rId14"/>
    <p:sldId id="269" r:id="rId15"/>
    <p:sldId id="270" r:id="rId16"/>
    <p:sldId id="272" r:id="rId17"/>
    <p:sldId id="273" r:id="rId18"/>
    <p:sldId id="275" r:id="rId19"/>
    <p:sldId id="274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2C94-003C-42F9-8F1B-BB9494034D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B8F9-5A93-47FB-A653-F850CC41BA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77401"/>
            <a:ext cx="12178748" cy="7535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2878" y="1639957"/>
            <a:ext cx="1411357" cy="2662928"/>
          </a:xfrm>
        </p:spPr>
        <p:txBody>
          <a:bodyPr>
            <a:noAutofit/>
          </a:bodyPr>
          <a:lstStyle/>
          <a:p>
            <a:r>
              <a:rPr lang="zh-CN" altLang="en-US" sz="9600" b="1" dirty="0">
                <a:solidFill>
                  <a:schemeClr val="accent1">
                    <a:lumMod val="75000"/>
                  </a:schemeClr>
                </a:solidFill>
              </a:rPr>
              <a:t>项</a:t>
            </a:r>
            <a:br>
              <a:rPr lang="en-US" altLang="zh-CN" sz="9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zh-CN" altLang="en-US" sz="9600" b="1" dirty="0">
                <a:solidFill>
                  <a:schemeClr val="accent1">
                    <a:lumMod val="75000"/>
                  </a:schemeClr>
                </a:solidFill>
              </a:rPr>
              <a:t>链</a:t>
            </a:r>
            <a:endParaRPr lang="zh-CN" altLang="en-US" sz="9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56174" y="5401020"/>
            <a:ext cx="4704521" cy="533400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—————</a:t>
            </a:r>
            <a:r>
              <a:rPr lang="zh-CN" altLang="en-US" sz="4000" dirty="0"/>
              <a:t>莫泊桑</a:t>
            </a:r>
            <a:endParaRPr lang="en-US" altLang="zh-CN" sz="4000" dirty="0"/>
          </a:p>
          <a:p>
            <a:endParaRPr lang="zh-CN" altLang="en-US" sz="3200" dirty="0"/>
          </a:p>
        </p:txBody>
      </p:sp>
      <p:sp>
        <p:nvSpPr>
          <p:cNvPr id="5" name="副标题 2"/>
          <p:cNvSpPr txBox="1"/>
          <p:nvPr/>
        </p:nvSpPr>
        <p:spPr>
          <a:xfrm>
            <a:off x="579783" y="4239039"/>
            <a:ext cx="4704521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6" name="副标题 2"/>
          <p:cNvSpPr txBox="1"/>
          <p:nvPr/>
        </p:nvSpPr>
        <p:spPr>
          <a:xfrm>
            <a:off x="2574235" y="3090299"/>
            <a:ext cx="1109869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高</a:t>
            </a:r>
            <a:endParaRPr lang="en-US" altLang="zh-CN" sz="3200" dirty="0"/>
          </a:p>
          <a:p>
            <a:r>
              <a:rPr lang="zh-CN" altLang="en-US" sz="3200" dirty="0"/>
              <a:t>二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3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班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30855" y="3009900"/>
            <a:ext cx="3783965" cy="1325880"/>
          </a:xfrm>
        </p:spPr>
        <p:txBody>
          <a:bodyPr/>
          <a:lstStyle/>
          <a:p>
            <a:r>
              <a:rPr lang="zh-CN" altLang="en-US" sz="6600">
                <a:solidFill>
                  <a:schemeClr val="accent1">
                    <a:lumMod val="75000"/>
                  </a:schemeClr>
                </a:solidFill>
              </a:rPr>
              <a:t>项链丢失</a:t>
            </a:r>
            <a:endParaRPr lang="zh-CN" altLang="en-US" sz="6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flipH="1">
            <a:off x="7460615" y="1489075"/>
            <a:ext cx="4006215" cy="443293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644650" y="1184275"/>
            <a:ext cx="378396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b="1">
                <a:solidFill>
                  <a:schemeClr val="accent1">
                    <a:lumMod val="75000"/>
                  </a:schemeClr>
                </a:solidFill>
              </a:rPr>
              <a:t>第五幕</a:t>
            </a:r>
            <a:endParaRPr lang="zh-CN" altLang="en-US" sz="88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6510" y="-96520"/>
            <a:ext cx="12211050" cy="71926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0015" y="775335"/>
            <a:ext cx="3599815" cy="1325880"/>
          </a:xfrm>
        </p:spPr>
        <p:txBody>
          <a:bodyPr>
            <a:noAutofit/>
          </a:bodyPr>
          <a:p>
            <a:r>
              <a:rPr lang="zh-CN" altLang="en-US" sz="8000" b="1">
                <a:solidFill>
                  <a:schemeClr val="accent1">
                    <a:lumMod val="75000"/>
                  </a:schemeClr>
                </a:solidFill>
              </a:rPr>
              <a:t>第六幕</a:t>
            </a:r>
            <a:endParaRPr lang="zh-CN" altLang="en-US" sz="8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167890" y="2766060"/>
            <a:ext cx="464629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>
                <a:solidFill>
                  <a:schemeClr val="accent1">
                    <a:lumMod val="75000"/>
                  </a:schemeClr>
                </a:solidFill>
              </a:rPr>
              <a:t>借钱还链</a:t>
            </a:r>
            <a:endParaRPr lang="zh-CN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0" y="1577340"/>
            <a:ext cx="4712970" cy="4712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905" y="-14605"/>
            <a:ext cx="12175490" cy="68840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255" y="1115060"/>
            <a:ext cx="3585210" cy="1325880"/>
          </a:xfrm>
        </p:spPr>
        <p:txBody>
          <a:bodyPr>
            <a:noAutofit/>
          </a:bodyPr>
          <a:p>
            <a:r>
              <a:rPr lang="zh-CN" altLang="en-US" sz="8000" b="1">
                <a:solidFill>
                  <a:schemeClr val="accent1">
                    <a:lumMod val="75000"/>
                  </a:schemeClr>
                </a:solidFill>
              </a:rPr>
              <a:t>第七幕</a:t>
            </a:r>
            <a:endParaRPr lang="zh-CN" altLang="en-US" sz="8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04795" y="2844800"/>
            <a:ext cx="4094480" cy="1168400"/>
          </a:xfrm>
        </p:spPr>
        <p:txBody>
          <a:bodyPr/>
          <a:p>
            <a:pPr marL="0" indent="0">
              <a:buNone/>
            </a:pPr>
            <a:r>
              <a:rPr lang="zh-CN" altLang="en-US" sz="7200">
                <a:solidFill>
                  <a:schemeClr val="accent1">
                    <a:lumMod val="75000"/>
                  </a:schemeClr>
                </a:solidFill>
              </a:rPr>
              <a:t>十年还债</a:t>
            </a:r>
            <a:endParaRPr lang="zh-CN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770" y="1000125"/>
            <a:ext cx="4148455" cy="5423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1915" y="-19685"/>
            <a:ext cx="12313285" cy="7256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2380" y="1623695"/>
            <a:ext cx="3585210" cy="1325880"/>
          </a:xfrm>
        </p:spPr>
        <p:txBody>
          <a:bodyPr/>
          <a:p>
            <a:r>
              <a:rPr lang="zh-CN" altLang="en-US" sz="8000" b="1">
                <a:solidFill>
                  <a:schemeClr val="accent1">
                    <a:lumMod val="75000"/>
                  </a:schemeClr>
                </a:solidFill>
              </a:rPr>
              <a:t>第八幕</a:t>
            </a:r>
            <a:endParaRPr lang="zh-CN" altLang="en-US" sz="8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3885" y="3480435"/>
            <a:ext cx="4716780" cy="132524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7200">
                <a:solidFill>
                  <a:schemeClr val="accent1">
                    <a:lumMod val="75000"/>
                  </a:schemeClr>
                </a:solidFill>
              </a:rPr>
              <a:t>偶遇友人</a:t>
            </a:r>
            <a:endParaRPr lang="zh-CN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6030" y="461010"/>
            <a:ext cx="3790950" cy="593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635" y="-309245"/>
            <a:ext cx="12716510" cy="751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045" y="1722120"/>
            <a:ext cx="1153160" cy="1601470"/>
          </a:xfrm>
        </p:spPr>
        <p:txBody>
          <a:bodyPr>
            <a:noAutofit/>
          </a:bodyPr>
          <a:p>
            <a:r>
              <a:rPr lang="zh-CN" altLang="en-US" sz="8000" b="1">
                <a:solidFill>
                  <a:schemeClr val="accent1">
                    <a:lumMod val="75000"/>
                  </a:schemeClr>
                </a:solidFill>
              </a:rPr>
              <a:t>第九幕</a:t>
            </a:r>
            <a:endParaRPr lang="zh-CN" altLang="en-US" sz="8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7260" y="1365885"/>
            <a:ext cx="1139190" cy="412623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zh-CN" sz="720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时光倒流</a:t>
            </a:r>
            <a:endParaRPr lang="zh-CN" altLang="zh-CN" sz="720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110" y="577215"/>
            <a:ext cx="4149090" cy="587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486275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</a:rPr>
              <a:t>浅薄与虚荣，带给马蒂尔德十年艰辛</a:t>
            </a:r>
            <a:endParaRPr lang="zh-CN" altLang="en-US" sz="48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</a:rPr>
              <a:t> 与卑微的生活；</a:t>
            </a:r>
            <a:endParaRPr lang="zh-CN" altLang="en-US" sz="48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</a:rPr>
              <a:t> 而坚韧与诚信，又带给她心灵的安宁</a:t>
            </a:r>
            <a:endParaRPr lang="zh-CN" altLang="en-US" sz="48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</a:rPr>
              <a:t> 和高贵，更将带给她未来充满</a:t>
            </a:r>
            <a:endParaRPr lang="zh-CN" altLang="en-US" sz="48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</a:rPr>
              <a:t> 尊严的</a:t>
            </a:r>
            <a:r>
              <a:rPr lang="en-US" altLang="zh-CN" sz="4800" b="1">
                <a:solidFill>
                  <a:schemeClr val="accent1">
                    <a:lumMod val="75000"/>
                  </a:schemeClr>
                </a:solidFill>
              </a:rPr>
              <a:t>—————</a:t>
            </a:r>
            <a:r>
              <a:rPr lang="zh-CN" altLang="en-US" sz="4800" b="1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人生。</a:t>
            </a:r>
            <a:endParaRPr lang="zh-CN" altLang="en-US" sz="4800" b="1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6010" y="1173480"/>
            <a:ext cx="3785235" cy="4942205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3283" y="2206546"/>
            <a:ext cx="1167580" cy="1325563"/>
          </a:xfrm>
        </p:spPr>
        <p:txBody>
          <a:bodyPr>
            <a:noAutofit/>
          </a:bodyPr>
          <a:lstStyle/>
          <a:p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第</a:t>
            </a:r>
            <a:br>
              <a:rPr lang="en-US" altLang="zh-CN" sz="8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一</a:t>
            </a:r>
            <a:br>
              <a:rPr lang="en-US" altLang="zh-CN" sz="8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幕    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611202" y="2103437"/>
            <a:ext cx="3333262" cy="2232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347802" y="3801221"/>
            <a:ext cx="11675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dirty="0">
                <a:solidFill>
                  <a:schemeClr val="accent1">
                    <a:lumMod val="50000"/>
                  </a:schemeClr>
                </a:solidFill>
              </a:rPr>
              <a:t>拜访友人</a:t>
            </a:r>
            <a:br>
              <a:rPr lang="en-US" altLang="zh-CN" sz="7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932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9479" y="1430354"/>
            <a:ext cx="3630105" cy="1325563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第二幕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70" y="1280160"/>
            <a:ext cx="3780155" cy="5029200"/>
          </a:xfrm>
        </p:spPr>
      </p:pic>
      <p:sp>
        <p:nvSpPr>
          <p:cNvPr id="6" name="标题 1"/>
          <p:cNvSpPr txBox="1"/>
          <p:nvPr/>
        </p:nvSpPr>
        <p:spPr>
          <a:xfrm>
            <a:off x="2197232" y="3996016"/>
            <a:ext cx="36301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dirty="0">
                <a:solidFill>
                  <a:schemeClr val="accent1">
                    <a:lumMod val="50000"/>
                  </a:schemeClr>
                </a:solidFill>
              </a:rPr>
              <a:t>回到家中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144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4953" y="1750866"/>
            <a:ext cx="3234182" cy="1325563"/>
          </a:xfrm>
        </p:spPr>
        <p:txBody>
          <a:bodyPr>
            <a:normAutofit fontScale="90000"/>
          </a:bodyPr>
          <a:lstStyle/>
          <a:p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第三幕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3877" y="3910373"/>
            <a:ext cx="4544505" cy="964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6600" dirty="0">
                <a:solidFill>
                  <a:schemeClr val="accent1">
                    <a:lumMod val="50000"/>
                  </a:schemeClr>
                </a:solidFill>
              </a:rPr>
              <a:t>借链参会</a:t>
            </a:r>
            <a:endParaRPr lang="zh-CN" alt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40" y="904240"/>
            <a:ext cx="3471545" cy="551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3126" cy="6857999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312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6101" y="1911121"/>
            <a:ext cx="3573544" cy="1325563"/>
          </a:xfrm>
        </p:spPr>
        <p:txBody>
          <a:bodyPr>
            <a:noAutofit/>
          </a:bodyPr>
          <a:lstStyle/>
          <a:p>
            <a:r>
              <a:rPr lang="zh-CN" altLang="en-US" sz="8800" b="1" dirty="0">
                <a:solidFill>
                  <a:schemeClr val="accent1">
                    <a:lumMod val="50000"/>
                  </a:schemeClr>
                </a:solidFill>
              </a:rPr>
              <a:t>第四幕</a:t>
            </a:r>
            <a:endParaRPr lang="zh-CN" altLang="en-US" sz="8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0664" y="3730225"/>
            <a:ext cx="3026790" cy="6253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参加舞会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1" y="1617508"/>
            <a:ext cx="3817856" cy="4694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79425" y="-560705"/>
            <a:ext cx="13559790" cy="8633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WPS 演示</Application>
  <PresentationFormat>宽屏</PresentationFormat>
  <Paragraphs>57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等线 Light</vt:lpstr>
      <vt:lpstr>Segoe Print</vt:lpstr>
      <vt:lpstr>等线</vt:lpstr>
      <vt:lpstr>微软雅黑</vt:lpstr>
      <vt:lpstr>Arial Unicode MS</vt:lpstr>
      <vt:lpstr>Calibri</vt:lpstr>
      <vt:lpstr>Office 主题​​</vt:lpstr>
      <vt:lpstr>项 链</vt:lpstr>
      <vt:lpstr>第 一 幕    </vt:lpstr>
      <vt:lpstr>PowerPoint 演示文稿</vt:lpstr>
      <vt:lpstr>第二幕</vt:lpstr>
      <vt:lpstr>PowerPoint 演示文稿</vt:lpstr>
      <vt:lpstr>第三幕</vt:lpstr>
      <vt:lpstr>PowerPoint 演示文稿</vt:lpstr>
      <vt:lpstr>第四幕</vt:lpstr>
      <vt:lpstr>PowerPoint 演示文稿</vt:lpstr>
      <vt:lpstr>项链丢失</vt:lpstr>
      <vt:lpstr>PowerPoint 演示文稿</vt:lpstr>
      <vt:lpstr>第六幕</vt:lpstr>
      <vt:lpstr>PowerPoint 演示文稿</vt:lpstr>
      <vt:lpstr>第七幕</vt:lpstr>
      <vt:lpstr>PowerPoint 演示文稿</vt:lpstr>
      <vt:lpstr>第八幕</vt:lpstr>
      <vt:lpstr>PowerPoint 演示文稿</vt:lpstr>
      <vt:lpstr>第九幕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顾飞</dc:creator>
  <cp:lastModifiedBy>Administrator</cp:lastModifiedBy>
  <cp:revision>19</cp:revision>
  <dcterms:created xsi:type="dcterms:W3CDTF">2018-05-01T11:13:00Z</dcterms:created>
  <dcterms:modified xsi:type="dcterms:W3CDTF">2018-05-04T01:24:30Z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